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5" r:id="rId2"/>
    <p:sldId id="276" r:id="rId3"/>
    <p:sldId id="257" r:id="rId4"/>
    <p:sldId id="258" r:id="rId5"/>
    <p:sldId id="259" r:id="rId6"/>
    <p:sldId id="261" r:id="rId7"/>
    <p:sldId id="272" r:id="rId8"/>
    <p:sldId id="267" r:id="rId9"/>
    <p:sldId id="277" r:id="rId10"/>
    <p:sldId id="279" r:id="rId11"/>
    <p:sldId id="274" r:id="rId12"/>
    <p:sldId id="283" r:id="rId13"/>
    <p:sldId id="284" r:id="rId14"/>
    <p:sldId id="285" r:id="rId15"/>
    <p:sldId id="280" r:id="rId16"/>
    <p:sldId id="278" r:id="rId17"/>
    <p:sldId id="286" r:id="rId18"/>
    <p:sldId id="270" r:id="rId19"/>
    <p:sldId id="269" r:id="rId20"/>
    <p:sldId id="281" r:id="rId21"/>
    <p:sldId id="282" r:id="rId22"/>
    <p:sldId id="265" r:id="rId23"/>
    <p:sldId id="260" r:id="rId24"/>
    <p:sldId id="266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6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7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00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70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27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10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27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03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9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8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2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7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7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8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21A8B5-835E-43D3-A902-DD215C50D3D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B76103B-236D-492F-AEF5-08B14878F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5363" y="1429790"/>
            <a:ext cx="7747976" cy="2344188"/>
          </a:xfrm>
        </p:spPr>
        <p:txBody>
          <a:bodyPr/>
          <a:lstStyle/>
          <a:p>
            <a:pPr algn="ctr"/>
            <a:r>
              <a:rPr lang="en-US" dirty="0"/>
              <a:t>Online House rental web portal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2853" y="4153925"/>
            <a:ext cx="8825658" cy="14072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Advanced Object Oriented Programing</a:t>
            </a:r>
          </a:p>
          <a:p>
            <a:pPr algn="ctr"/>
            <a:r>
              <a:rPr lang="en-US" dirty="0"/>
              <a:t>Under The Guidance </a:t>
            </a:r>
          </a:p>
          <a:p>
            <a:pPr algn="ctr"/>
            <a:r>
              <a:rPr lang="en-US" dirty="0"/>
              <a:t>DR. Figlu Mohanty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944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8831" y="685271"/>
            <a:ext cx="3331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Home/Index page Code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2" y="1331602"/>
            <a:ext cx="5219408" cy="5145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492" y="1331602"/>
            <a:ext cx="5630830" cy="51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2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5ED631-CA14-FC65-44C8-32034833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205265"/>
            <a:ext cx="5903650" cy="3143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C2F231-634F-D63B-BC09-00A1CEF5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4" y="3429000"/>
            <a:ext cx="6452049" cy="3282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9A9417A-9986-96C7-8194-11686A92AF19}"/>
              </a:ext>
            </a:extLst>
          </p:cNvPr>
          <p:cNvSpPr txBox="1"/>
          <p:nvPr/>
        </p:nvSpPr>
        <p:spPr>
          <a:xfrm>
            <a:off x="1571347" y="4774168"/>
            <a:ext cx="16049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Signup </a:t>
            </a:r>
            <a:r>
              <a:rPr lang="en-US" dirty="0"/>
              <a:t>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058255C-A96D-4278-0EB3-2E8F059A571C}"/>
              </a:ext>
            </a:extLst>
          </p:cNvPr>
          <p:cNvSpPr txBox="1"/>
          <p:nvPr/>
        </p:nvSpPr>
        <p:spPr>
          <a:xfrm>
            <a:off x="7671786" y="1306497"/>
            <a:ext cx="14494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209B8E45-37FE-096C-6B25-7E34012CB5B9}"/>
              </a:ext>
            </a:extLst>
          </p:cNvPr>
          <p:cNvSpPr/>
          <p:nvPr/>
        </p:nvSpPr>
        <p:spPr>
          <a:xfrm>
            <a:off x="3317386" y="4866501"/>
            <a:ext cx="621437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xmlns="" id="{107850D6-E807-07BE-3BA9-CFDC2317ECF6}"/>
              </a:ext>
            </a:extLst>
          </p:cNvPr>
          <p:cNvSpPr/>
          <p:nvPr/>
        </p:nvSpPr>
        <p:spPr>
          <a:xfrm>
            <a:off x="6906827" y="1363462"/>
            <a:ext cx="648069" cy="2554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504950"/>
            <a:ext cx="5419725" cy="5162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5" y="1504950"/>
            <a:ext cx="5810250" cy="5162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0125" y="819150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3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" y="1496292"/>
            <a:ext cx="5782887" cy="5233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730" y="1496293"/>
            <a:ext cx="5763960" cy="52336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1832" y="931026"/>
            <a:ext cx="187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 up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28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11" y="1496291"/>
            <a:ext cx="8843935" cy="53617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328" y="1126959"/>
            <a:ext cx="21446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Account page</a:t>
            </a:r>
          </a:p>
        </p:txBody>
      </p:sp>
    </p:spTree>
    <p:extLst>
      <p:ext uri="{BB962C8B-B14F-4D97-AF65-F5344CB8AC3E}">
        <p14:creationId xmlns:p14="http://schemas.microsoft.com/office/powerpoint/2010/main" val="19252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79" y="1676400"/>
            <a:ext cx="5499646" cy="4933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259" y="1049893"/>
            <a:ext cx="336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Profile/Account Page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90" y="1676401"/>
            <a:ext cx="562193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9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194" y="1797296"/>
            <a:ext cx="8429104" cy="48566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324" y="1150965"/>
            <a:ext cx="271826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Description of Each House</a:t>
            </a:r>
          </a:p>
        </p:txBody>
      </p:sp>
    </p:spTree>
    <p:extLst>
      <p:ext uri="{BB962C8B-B14F-4D97-AF65-F5344CB8AC3E}">
        <p14:creationId xmlns:p14="http://schemas.microsoft.com/office/powerpoint/2010/main" val="13081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6" y="1753985"/>
            <a:ext cx="5660968" cy="4943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584" y="1753985"/>
            <a:ext cx="5800532" cy="4943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6436" y="1076325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89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28" y="1679171"/>
            <a:ext cx="9187895" cy="4457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266" y="778229"/>
            <a:ext cx="23774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Contact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77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37" y="1487979"/>
            <a:ext cx="9416889" cy="4546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039" y="798813"/>
            <a:ext cx="20116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About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85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517" y="3025832"/>
            <a:ext cx="2793159" cy="825731"/>
          </a:xfrm>
        </p:spPr>
        <p:txBody>
          <a:bodyPr/>
          <a:lstStyle/>
          <a:p>
            <a:pPr algn="ctr"/>
            <a:r>
              <a:rPr lang="en-US" dirty="0" smtClean="0"/>
              <a:t>Group 5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Team </a:t>
            </a:r>
            <a:r>
              <a:rPr lang="en-US" dirty="0"/>
              <a:t>Members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214924"/>
              </p:ext>
            </p:extLst>
          </p:nvPr>
        </p:nvGraphicFramePr>
        <p:xfrm>
          <a:off x="5831551" y="2461952"/>
          <a:ext cx="5598449" cy="2402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7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0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127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UID</a:t>
                      </a:r>
                      <a:endParaRPr lang="en-IN" dirty="0"/>
                    </a:p>
                  </a:txBody>
                  <a:tcPr marL="62457" marR="62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 marL="62457" marR="6245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4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2110030252</a:t>
                      </a:r>
                      <a:endParaRPr lang="en-IN" dirty="0"/>
                    </a:p>
                  </a:txBody>
                  <a:tcPr marL="62457" marR="62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Shaik Mohammed </a:t>
                      </a:r>
                      <a:r>
                        <a:rPr lang="en-US" dirty="0" err="1"/>
                        <a:t>Afeef</a:t>
                      </a:r>
                      <a:r>
                        <a:rPr lang="en-US" dirty="0"/>
                        <a:t> Sayeed</a:t>
                      </a:r>
                      <a:endParaRPr lang="en-IN" dirty="0"/>
                    </a:p>
                  </a:txBody>
                  <a:tcPr marL="62457" marR="62457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2110030190</a:t>
                      </a:r>
                      <a:endParaRPr lang="en-IN" dirty="0"/>
                    </a:p>
                  </a:txBody>
                  <a:tcPr marL="62457" marR="62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Karam Sai Vardhan</a:t>
                      </a:r>
                      <a:r>
                        <a:rPr lang="en-US" baseline="0" dirty="0"/>
                        <a:t> Reddy</a:t>
                      </a:r>
                      <a:endParaRPr lang="en-IN" dirty="0"/>
                    </a:p>
                  </a:txBody>
                  <a:tcPr marL="62457" marR="62457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4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2110030109</a:t>
                      </a:r>
                      <a:endParaRPr lang="en-IN" dirty="0"/>
                    </a:p>
                  </a:txBody>
                  <a:tcPr marL="62457" marR="62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Dommata Harshavardhan Reddy</a:t>
                      </a:r>
                    </a:p>
                  </a:txBody>
                  <a:tcPr marL="62457" marR="62457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3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455042"/>
            <a:ext cx="5762625" cy="5246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55042"/>
            <a:ext cx="5534025" cy="5246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3950" y="790575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new House </a:t>
            </a:r>
          </a:p>
        </p:txBody>
      </p:sp>
    </p:spTree>
    <p:extLst>
      <p:ext uri="{BB962C8B-B14F-4D97-AF65-F5344CB8AC3E}">
        <p14:creationId xmlns:p14="http://schemas.microsoft.com/office/powerpoint/2010/main" val="3681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761608"/>
            <a:ext cx="5715000" cy="4857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1761609"/>
            <a:ext cx="5486401" cy="4857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62575" y="90487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Buy/Rent page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17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user_id,first_name,last_name,email,mobile_number,password,dob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house_name,description,owner_name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location,size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price, image)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bookings(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b_id,house_id,house_name,first_name,last_name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email,address,b_date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4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04EF19-E074-2254-3782-349AF031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Tools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A478EE-FB8B-FB40-A932-3156C42E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JAVA</a:t>
            </a:r>
          </a:p>
          <a:p>
            <a:r>
              <a:rPr lang="en-US" sz="2400" dirty="0"/>
              <a:t>HTML </a:t>
            </a:r>
          </a:p>
          <a:p>
            <a:r>
              <a:rPr lang="en-US" sz="2400" dirty="0"/>
              <a:t>BOOTSTRAP</a:t>
            </a:r>
          </a:p>
          <a:p>
            <a:r>
              <a:rPr lang="en-US" sz="2400" dirty="0"/>
              <a:t>CSS</a:t>
            </a:r>
          </a:p>
          <a:p>
            <a:r>
              <a:rPr lang="en-US" sz="2400" dirty="0"/>
              <a:t>MYSQL</a:t>
            </a:r>
          </a:p>
          <a:p>
            <a:r>
              <a:rPr lang="en-US" sz="2400" dirty="0"/>
              <a:t>PHP-XAMMP</a:t>
            </a:r>
          </a:p>
        </p:txBody>
      </p:sp>
    </p:spTree>
    <p:extLst>
      <p:ext uri="{BB962C8B-B14F-4D97-AF65-F5344CB8AC3E}">
        <p14:creationId xmlns:p14="http://schemas.microsoft.com/office/powerpoint/2010/main" val="39698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GitHub Setup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16526" y="2546531"/>
            <a:ext cx="957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https://github.com/Afeef16556/Online-House-Rental-Management-web-portal.git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09" y="3090028"/>
            <a:ext cx="7013171" cy="34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DA4550-EFF3-8019-8561-D4823DDA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E84D4-70BA-300F-68EC-5436C4241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house rental business has emerged with a new possibilities compared to the past experience where every activity concerning house rental business was limited to a physical location only. </a:t>
            </a:r>
          </a:p>
          <a:p>
            <a:r>
              <a:rPr lang="en-US" dirty="0"/>
              <a:t>Even though the physical search for houses has not been totally eradicated; the nature of functions and how these functions are achieved has been reshaped by the power of internet. </a:t>
            </a:r>
          </a:p>
          <a:p>
            <a:r>
              <a:rPr lang="en-US" dirty="0"/>
              <a:t>Nowadays, renters can reserve houses online once the customer is a registered member of the website.</a:t>
            </a:r>
          </a:p>
        </p:txBody>
      </p:sp>
    </p:spTree>
    <p:extLst>
      <p:ext uri="{BB962C8B-B14F-4D97-AF65-F5344CB8AC3E}">
        <p14:creationId xmlns:p14="http://schemas.microsoft.com/office/powerpoint/2010/main" val="8216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1D58F6-428B-477F-9DD1-935867AF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49" y="1932045"/>
            <a:ext cx="8453906" cy="2696632"/>
          </a:xfrm>
        </p:spPr>
        <p:txBody>
          <a:bodyPr/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3427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ECDA16-E743-DAFB-38B7-DAA2742F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C12D33-DF42-B70E-BAB8-BA4E871A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To</a:t>
            </a:r>
            <a:r>
              <a:rPr lang="en-US" dirty="0"/>
              <a:t> </a:t>
            </a:r>
            <a:r>
              <a:rPr lang="en-US" sz="2600" dirty="0"/>
              <a:t>develop a house rental management system that allows the user to view customers' data as well as houses record</a:t>
            </a:r>
          </a:p>
          <a:p>
            <a:r>
              <a:rPr lang="en-US" sz="2600" dirty="0"/>
              <a:t>To study currently available online house rental system in the market in our country </a:t>
            </a:r>
          </a:p>
        </p:txBody>
      </p:sp>
    </p:spTree>
    <p:extLst>
      <p:ext uri="{BB962C8B-B14F-4D97-AF65-F5344CB8AC3E}">
        <p14:creationId xmlns:p14="http://schemas.microsoft.com/office/powerpoint/2010/main" val="10339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B9A86F-A1AD-67BA-176E-E66FE5C2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BD71B0-04C6-DEFC-982C-A74DC5FA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 days city life is dependent largely on technology. Real estate or property sector is also using latest technologies. </a:t>
            </a:r>
          </a:p>
          <a:p>
            <a:r>
              <a:rPr lang="en-US" dirty="0"/>
              <a:t>So it is a highly potential sector in Bangladesh specially in urban areas. Also as a student ourselves, we have to stay far away from our home for study purpose and we need houses on rent for accommodation.</a:t>
            </a:r>
          </a:p>
          <a:p>
            <a:r>
              <a:rPr lang="en-US" dirty="0"/>
              <a:t> We had the first hand experience of how difficult it is to find a proper place for accommodation. </a:t>
            </a:r>
          </a:p>
        </p:txBody>
      </p:sp>
    </p:spTree>
    <p:extLst>
      <p:ext uri="{BB962C8B-B14F-4D97-AF65-F5344CB8AC3E}">
        <p14:creationId xmlns:p14="http://schemas.microsoft.com/office/powerpoint/2010/main" val="717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C7EB9-519F-6587-4BE8-EF8CA64F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657D24-55BE-C577-1357-F9D8E5AE0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Allow administrator to add a houses, tenant and defaulters details </a:t>
            </a:r>
          </a:p>
          <a:p>
            <a:r>
              <a:rPr lang="en-US" sz="2400" dirty="0"/>
              <a:t> Allow the administrator to delete houses, tenants and defaulters details </a:t>
            </a:r>
          </a:p>
          <a:p>
            <a:r>
              <a:rPr lang="en-US" sz="2400" dirty="0"/>
              <a:t> Allow the administrator to search data in the database </a:t>
            </a:r>
          </a:p>
          <a:p>
            <a:r>
              <a:rPr lang="en-US" sz="2400" dirty="0"/>
              <a:t> Allow the administrator to edit data in the database </a:t>
            </a:r>
          </a:p>
        </p:txBody>
      </p:sp>
    </p:spTree>
    <p:extLst>
      <p:ext uri="{BB962C8B-B14F-4D97-AF65-F5344CB8AC3E}">
        <p14:creationId xmlns:p14="http://schemas.microsoft.com/office/powerpoint/2010/main" val="11232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467848-4C19-31AD-64DD-B5B676CA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5" y="2535269"/>
            <a:ext cx="8112237" cy="40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4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 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2" y="2445487"/>
            <a:ext cx="4511030" cy="4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Prototyp</a:t>
            </a:r>
            <a:r>
              <a:rPr lang="en-US" dirty="0" smtClean="0"/>
              <a:t>e PICS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142" y="2664063"/>
            <a:ext cx="8439793" cy="4061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7306" y="2294731"/>
            <a:ext cx="16348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11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11" y="1670120"/>
            <a:ext cx="9807466" cy="4911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2837" y="1197033"/>
            <a:ext cx="27681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After Logging In: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81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318</TotalTime>
  <Words>355</Words>
  <Application>Microsoft Office PowerPoint</Application>
  <PresentationFormat>Widescreen</PresentationFormat>
  <Paragraphs>61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Times New Roman</vt:lpstr>
      <vt:lpstr>Wingdings 3</vt:lpstr>
      <vt:lpstr>Ion Boardroom</vt:lpstr>
      <vt:lpstr>Online House rental web portal</vt:lpstr>
      <vt:lpstr>Group 5  Team Members</vt:lpstr>
      <vt:lpstr>Introduction</vt:lpstr>
      <vt:lpstr>About</vt:lpstr>
      <vt:lpstr>FUNCTIONAL REQUIREMENTS</vt:lpstr>
      <vt:lpstr>Class Diagram</vt:lpstr>
      <vt:lpstr>Activity Diagram</vt:lpstr>
      <vt:lpstr>Prototype 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Schema</vt:lpstr>
      <vt:lpstr>Tools Setup</vt:lpstr>
      <vt:lpstr>GitHub Setup</vt:lpstr>
      <vt:lpstr>Conclusion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House rental web portal</dc:title>
  <dc:creator>Karam Sai Vardhan Reddy</dc:creator>
  <cp:lastModifiedBy>Microsoft account</cp:lastModifiedBy>
  <cp:revision>29</cp:revision>
  <dcterms:created xsi:type="dcterms:W3CDTF">2022-08-08T08:33:57Z</dcterms:created>
  <dcterms:modified xsi:type="dcterms:W3CDTF">2022-12-08T09:44:02Z</dcterms:modified>
</cp:coreProperties>
</file>